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05" userDrawn="1">
          <p15:clr>
            <a:srgbClr val="A4A3A4"/>
          </p15:clr>
        </p15:guide>
        <p15:guide id="3" orient="horz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38" autoAdjust="0"/>
  </p:normalViewPr>
  <p:slideViewPr>
    <p:cSldViewPr snapToGrid="0" showGuides="1">
      <p:cViewPr varScale="1">
        <p:scale>
          <a:sx n="80" d="100"/>
          <a:sy n="80" d="100"/>
        </p:scale>
        <p:origin x="3066" y="96"/>
      </p:cViewPr>
      <p:guideLst>
        <p:guide pos="2205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8A210-72C1-4F3E-8C05-3B56A6AC87CF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CC555-F142-44A7-89EC-8023DA07F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62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CC555-F142-44A7-89EC-8023DA07F4F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83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CC555-F142-44A7-89EC-8023DA07F4F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88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90C1-1DB3-4D9C-97BB-900680BFB27C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03F5-9017-43FF-ACBB-7CA558932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1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90C1-1DB3-4D9C-97BB-900680BFB27C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03F5-9017-43FF-ACBB-7CA558932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91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90C1-1DB3-4D9C-97BB-900680BFB27C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03F5-9017-43FF-ACBB-7CA558932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41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90C1-1DB3-4D9C-97BB-900680BFB27C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03F5-9017-43FF-ACBB-7CA558932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97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90C1-1DB3-4D9C-97BB-900680BFB27C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03F5-9017-43FF-ACBB-7CA558932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6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90C1-1DB3-4D9C-97BB-900680BFB27C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03F5-9017-43FF-ACBB-7CA558932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84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90C1-1DB3-4D9C-97BB-900680BFB27C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03F5-9017-43FF-ACBB-7CA558932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64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90C1-1DB3-4D9C-97BB-900680BFB27C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03F5-9017-43FF-ACBB-7CA558932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74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90C1-1DB3-4D9C-97BB-900680BFB27C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03F5-9017-43FF-ACBB-7CA558932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60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90C1-1DB3-4D9C-97BB-900680BFB27C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03F5-9017-43FF-ACBB-7CA558932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56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90C1-1DB3-4D9C-97BB-900680BFB27C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C03F5-9017-43FF-ACBB-7CA558932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30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090C1-1DB3-4D9C-97BB-900680BFB27C}" type="datetimeFigureOut">
              <a:rPr kumimoji="1" lang="ja-JP" altLang="en-US" smtClean="0"/>
              <a:t>2021/5/12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C03F5-9017-43FF-ACBB-7CA5589320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0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yamamoto@iandk.co.j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8074F3-E4D0-493B-B5B6-7C1EE362BAAF}"/>
              </a:ext>
            </a:extLst>
          </p:cNvPr>
          <p:cNvSpPr txBox="1"/>
          <p:nvPr/>
        </p:nvSpPr>
        <p:spPr>
          <a:xfrm>
            <a:off x="-169934" y="2405991"/>
            <a:ext cx="716904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現在、コロナ禍により、企業活動やエンターテインメントは、密を避けオンライン化や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ts val="178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デジタル化が進み、「リモート」対応が推奨される一方で</a:t>
            </a:r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、</a:t>
            </a:r>
            <a:endParaRPr kumimoji="1"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ts val="1780"/>
              </a:lnSpc>
            </a:pPr>
            <a:r>
              <a:rPr kumimoji="1" lang="ja-JP" altLang="en-US" sz="11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参集をともなう「リアル」が避けて通れない業務</a:t>
            </a:r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も多く存在します。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ts val="178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主催者や制作会社では「実施・開催を決定するための基準」や「実際に運用するための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ts val="178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知識やノウハウ」が確立されておらず、自前での対応に苦慮されていることと思います。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ts val="1780"/>
              </a:lnSpc>
            </a:pP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ts val="1780"/>
              </a:lnSpc>
            </a:pP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コロナ以前とは変わり、ニューノーマル（新しい生活様式）が急速に</a:t>
            </a: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進んでいる昨今、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ts val="178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「リアル」な参集が必要となる業務における、「新しい業務様式の実践」への要請に応えるべく、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ts val="178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専門的な知識とノウハウの詰まった、「メディカルパッケージ」でワンストップで対応致します。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ts val="1780"/>
              </a:lnSpc>
            </a:pPr>
            <a:r>
              <a:rPr kumimoji="1"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皆さまの、今後のリアル参集業務再開のプランニング、実施にお役だてください。</a:t>
            </a: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ts val="1780"/>
              </a:lnSpc>
            </a:pP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ts val="1780"/>
              </a:lnSpc>
            </a:pP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ts val="1780"/>
              </a:lnSpc>
            </a:pPr>
            <a:endParaRPr kumimoji="1"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「現場」において感染拡大防止対策を徹底するためには、</a:t>
            </a:r>
            <a:endParaRPr kumimoji="1"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他の連携部署（運営部、制作部、進行部</a:t>
            </a:r>
            <a:r>
              <a:rPr kumimoji="1"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…</a:t>
            </a:r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）と</a:t>
            </a:r>
            <a:r>
              <a:rPr kumimoji="1"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1100" dirty="0">
                <a:ln w="6350">
                  <a:noFill/>
                </a:ln>
                <a:latin typeface="Meiryo" panose="020B0604030504040204" pitchFamily="34" charset="-128"/>
                <a:ea typeface="Meiryo" panose="020B0604030504040204" pitchFamily="34" charset="-128"/>
              </a:rPr>
              <a:t>同列に「衛生管理ディビジョン」をおき、</a:t>
            </a:r>
            <a:endParaRPr kumimoji="1" lang="en-US" altLang="ja-JP" sz="1100" dirty="0">
              <a:ln w="6350">
                <a:noFill/>
              </a:ln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独自の専門知識に裏付けられた「判断」を進言できる体制を構築することが重要です。</a:t>
            </a:r>
            <a:endParaRPr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16DA9-8254-4047-B0AE-5BE1BF08CE79}"/>
              </a:ext>
            </a:extLst>
          </p:cNvPr>
          <p:cNvSpPr txBox="1"/>
          <p:nvPr/>
        </p:nvSpPr>
        <p:spPr>
          <a:xfrm>
            <a:off x="2063573" y="5075679"/>
            <a:ext cx="2894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0" algn="ctr" rotWithShape="0">
                    <a:schemeClr val="tx1">
                      <a:alpha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『</a:t>
            </a:r>
            <a:r>
              <a:rPr kumimoji="1"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0" algn="ctr" rotWithShape="0">
                    <a:schemeClr val="tx1">
                      <a:alpha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衛生管理ディビジョン</a:t>
            </a:r>
            <a:r>
              <a:rPr kumimoji="1"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0" algn="ctr" rotWithShape="0">
                    <a:schemeClr val="tx1">
                      <a:alpha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』</a:t>
            </a:r>
            <a:r>
              <a:rPr kumimoji="1"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0" algn="ctr" rotWithShape="0">
                    <a:schemeClr val="tx1">
                      <a:alpha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の創設</a:t>
            </a:r>
            <a:endParaRPr lang="ja-JP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B98FDA2-4309-4308-BD07-250E85B1BFB4}"/>
              </a:ext>
            </a:extLst>
          </p:cNvPr>
          <p:cNvSpPr/>
          <p:nvPr/>
        </p:nvSpPr>
        <p:spPr>
          <a:xfrm>
            <a:off x="553642" y="978783"/>
            <a:ext cx="5721897" cy="256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23B2AB2-A705-430F-A01D-7705D8B0F787}"/>
              </a:ext>
            </a:extLst>
          </p:cNvPr>
          <p:cNvSpPr txBox="1"/>
          <p:nvPr/>
        </p:nvSpPr>
        <p:spPr>
          <a:xfrm>
            <a:off x="-1063655" y="781814"/>
            <a:ext cx="8985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0080D3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リアル参集業務に「メディカルパッケージ」を！</a:t>
            </a:r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16657609-6395-4AFD-98EF-1435E6EB53E5}"/>
              </a:ext>
            </a:extLst>
          </p:cNvPr>
          <p:cNvGrpSpPr/>
          <p:nvPr/>
        </p:nvGrpSpPr>
        <p:grpSpPr>
          <a:xfrm>
            <a:off x="-1024461" y="1543187"/>
            <a:ext cx="8985310" cy="713427"/>
            <a:chOff x="-1024461" y="1245245"/>
            <a:chExt cx="8985310" cy="713427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C153A6F-6EF7-4278-B15C-62390C6E4071}"/>
                </a:ext>
              </a:extLst>
            </p:cNvPr>
            <p:cNvSpPr txBox="1"/>
            <p:nvPr/>
          </p:nvSpPr>
          <p:spPr>
            <a:xfrm>
              <a:off x="-1024461" y="1312341"/>
              <a:ext cx="8985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rgbClr val="0080D3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Ｗ</a:t>
              </a:r>
              <a:r>
                <a:rPr kumimoji="1" lang="en-US" altLang="ja-JP" sz="1200" b="1" dirty="0" err="1">
                  <a:solidFill>
                    <a:srgbClr val="0080D3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ith</a:t>
              </a:r>
              <a:r>
                <a:rPr kumimoji="1" lang="ja-JP" altLang="en-US" sz="1200" b="1" dirty="0">
                  <a:solidFill>
                    <a:srgbClr val="0080D3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コロナ対策として 、</a:t>
              </a:r>
              <a:endParaRPr kumimoji="1" lang="en-US" altLang="ja-JP" sz="1200" b="1" dirty="0">
                <a:solidFill>
                  <a:srgbClr val="0080D3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kumimoji="1" lang="ja-JP" altLang="en-US" sz="1200" b="1" dirty="0">
                  <a:solidFill>
                    <a:srgbClr val="0080D3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衛生管理選任チームおよび装備をオールインワンにした「メディカルパッケージ」で、</a:t>
              </a:r>
              <a:endParaRPr kumimoji="1" lang="en-US" altLang="ja-JP" sz="1200" b="1" dirty="0">
                <a:solidFill>
                  <a:srgbClr val="0080D3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kumimoji="1" lang="ja-JP" altLang="en-US" sz="1200" b="1" dirty="0">
                  <a:solidFill>
                    <a:srgbClr val="0080D3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実施の判断・プランニング・運用まで、ワンストップで対応致します。</a:t>
              </a:r>
              <a:endParaRPr kumimoji="1" lang="en-US" altLang="ja-JP" sz="1200" b="1" dirty="0">
                <a:solidFill>
                  <a:srgbClr val="0080D3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AF72C28E-470C-4E57-85E2-9E225D4B367F}"/>
                </a:ext>
              </a:extLst>
            </p:cNvPr>
            <p:cNvSpPr/>
            <p:nvPr/>
          </p:nvSpPr>
          <p:spPr>
            <a:xfrm>
              <a:off x="269159" y="1245245"/>
              <a:ext cx="6392707" cy="699572"/>
            </a:xfrm>
            <a:prstGeom prst="rect">
              <a:avLst/>
            </a:prstGeom>
            <a:noFill/>
            <a:ln w="41275">
              <a:solidFill>
                <a:srgbClr val="008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5" name="図 94">
            <a:extLst>
              <a:ext uri="{FF2B5EF4-FFF2-40B4-BE49-F238E27FC236}">
                <a16:creationId xmlns:a16="http://schemas.microsoft.com/office/drawing/2014/main" id="{7386792D-EFA9-427C-B272-6D54A7E22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85" y="6174579"/>
            <a:ext cx="6086994" cy="31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2D3AF4-CD48-45C2-867C-14286EE3E48C}"/>
              </a:ext>
            </a:extLst>
          </p:cNvPr>
          <p:cNvSpPr txBox="1"/>
          <p:nvPr/>
        </p:nvSpPr>
        <p:spPr>
          <a:xfrm>
            <a:off x="529912" y="2309431"/>
            <a:ext cx="71690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8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スタジオ撮影／ロケ現場／国政選（集会所、投票所等）／運動会／遠足／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8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飲食を扱うイベント／大型施設／スポーツ合宿／開業式典／結婚式／各種コンテスト／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8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コンサート／スポーツイベント等、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8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様々な分野でご活用いただいております。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80"/>
              </a:lnSpc>
            </a:pP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80"/>
              </a:lnSpc>
            </a:pPr>
            <a:r>
              <a:rPr lang="ja-JP" altLang="en-US" sz="11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新型コロナウイルス以外の様々な感染症対策、熱中症対策、飲食場所のレイアウト、</a:t>
            </a:r>
            <a:endParaRPr lang="en-US" altLang="ja-JP" sz="11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80"/>
              </a:lnSpc>
            </a:pPr>
            <a:r>
              <a:rPr lang="ja-JP" altLang="en-US" sz="11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現場に適した必要備品（救護セット）アドバイス、状況に併せてご相談ください。</a:t>
            </a:r>
            <a:endParaRPr lang="en-US" altLang="ja-JP" sz="11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0744B5-221D-4A27-8199-9B963C5A03A2}"/>
              </a:ext>
            </a:extLst>
          </p:cNvPr>
          <p:cNvSpPr txBox="1"/>
          <p:nvPr/>
        </p:nvSpPr>
        <p:spPr>
          <a:xfrm>
            <a:off x="456271" y="483632"/>
            <a:ext cx="7485835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・コロナ感染対策コーディネート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（フィジビリティー調整／衛生管理アドバイス／事前打合せ）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・感染症対策推進者　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名）　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セーフティーオフィサー</a:t>
            </a:r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・医療従事者　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名）　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メディック</a:t>
            </a:r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・衛生管理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AD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・基本救護セット　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式）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/>
              <a:t>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プランはご要望によって調整可能です。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D4CF58-DF5D-4E99-8AAA-AB05357D5508}"/>
              </a:ext>
            </a:extLst>
          </p:cNvPr>
          <p:cNvSpPr txBox="1"/>
          <p:nvPr/>
        </p:nvSpPr>
        <p:spPr>
          <a:xfrm>
            <a:off x="456271" y="151562"/>
            <a:ext cx="2287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0" algn="ctr" rotWithShape="0">
                    <a:schemeClr val="tx1">
                      <a:alpha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ベーシックプラン</a:t>
            </a:r>
            <a:endParaRPr lang="ja-JP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230624E-D74A-4D6E-B796-DEB35D7B1229}"/>
              </a:ext>
            </a:extLst>
          </p:cNvPr>
          <p:cNvSpPr txBox="1"/>
          <p:nvPr/>
        </p:nvSpPr>
        <p:spPr>
          <a:xfrm>
            <a:off x="456271" y="1940099"/>
            <a:ext cx="2287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0" algn="ctr" rotWithShape="0">
                    <a:schemeClr val="tx1">
                      <a:alpha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活用事例</a:t>
            </a:r>
            <a:endParaRPr lang="ja-JP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93C1F3-11A1-4658-BF77-ECB7A0BA9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74" y="4603004"/>
            <a:ext cx="5757127" cy="398570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47A8EF-0D1F-4DE9-84D7-71FC4D347C05}"/>
              </a:ext>
            </a:extLst>
          </p:cNvPr>
          <p:cNvSpPr txBox="1"/>
          <p:nvPr/>
        </p:nvSpPr>
        <p:spPr>
          <a:xfrm>
            <a:off x="529911" y="4259544"/>
            <a:ext cx="614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0" algn="ctr" rotWithShape="0">
                    <a:schemeClr val="tx1">
                      <a:alpha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参考：メディカルエリア救護セット及び装備イメージ</a:t>
            </a:r>
            <a:endParaRPr lang="ja-JP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69C35F-58B8-48B7-A996-401CCA22DF7D}"/>
              </a:ext>
            </a:extLst>
          </p:cNvPr>
          <p:cNvSpPr txBox="1"/>
          <p:nvPr/>
        </p:nvSpPr>
        <p:spPr>
          <a:xfrm>
            <a:off x="1503953" y="8857582"/>
            <a:ext cx="3993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◆お問合せ先◆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料金等の詳細のお問い合わせは下記までお願いいたします。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イベント担当：山本（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yamamoto@iandk.co.jp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21502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476</Words>
  <Application>Microsoft Office PowerPoint</Application>
  <PresentationFormat>A4 210 x 297 mm</PresentationFormat>
  <Paragraphs>44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メイリオ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BeautifulWave</dc:creator>
  <cp:lastModifiedBy>山本</cp:lastModifiedBy>
  <cp:revision>14</cp:revision>
  <cp:lastPrinted>2020-11-04T09:43:02Z</cp:lastPrinted>
  <dcterms:created xsi:type="dcterms:W3CDTF">2020-11-04T07:38:52Z</dcterms:created>
  <dcterms:modified xsi:type="dcterms:W3CDTF">2021-05-12T08:50:20Z</dcterms:modified>
</cp:coreProperties>
</file>