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906000" cy="6858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7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1446" y="108"/>
      </p:cViewPr>
      <p:guideLst>
        <p:guide orient="horz" pos="3067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39BBC-8532-46F4-AB39-BA4C0C158FCC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A914E-0226-4BD2-9FF1-A3AC89F41D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039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39B-DD76-4AFD-86EE-2D9A70C66E6A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3210-8F49-42A2-A55F-1F4F02EE9A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810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39B-DD76-4AFD-86EE-2D9A70C66E6A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3210-8F49-42A2-A55F-1F4F02EE9A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2124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39B-DD76-4AFD-86EE-2D9A70C66E6A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3210-8F49-42A2-A55F-1F4F02EE9A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1085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39B-DD76-4AFD-86EE-2D9A70C66E6A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3210-8F49-42A2-A55F-1F4F02EE9A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4390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39B-DD76-4AFD-86EE-2D9A70C66E6A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3210-8F49-42A2-A55F-1F4F02EE9A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3675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39B-DD76-4AFD-86EE-2D9A70C66E6A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3210-8F49-42A2-A55F-1F4F02EE9A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9757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39B-DD76-4AFD-86EE-2D9A70C66E6A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3210-8F49-42A2-A55F-1F4F02EE9A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3838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39B-DD76-4AFD-86EE-2D9A70C66E6A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3210-8F49-42A2-A55F-1F4F02EE9A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6322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39B-DD76-4AFD-86EE-2D9A70C66E6A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3210-8F49-42A2-A55F-1F4F02EE9A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37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39B-DD76-4AFD-86EE-2D9A70C66E6A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3210-8F49-42A2-A55F-1F4F02EE9A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432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8039B-DD76-4AFD-86EE-2D9A70C66E6A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3210-8F49-42A2-A55F-1F4F02EE9A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735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8039B-DD76-4AFD-86EE-2D9A70C66E6A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53210-8F49-42A2-A55F-1F4F02EE9A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965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47649" y="106489"/>
            <a:ext cx="9010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京王電鉄株式会社主催　</a:t>
            </a:r>
            <a:r>
              <a:rPr lang="en-US" altLang="ja-JP" sz="2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『</a:t>
            </a:r>
            <a:r>
              <a:rPr lang="ja-JP" altLang="en-US" sz="2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高尾山マルシェ　サンプリング品　募集</a:t>
            </a:r>
            <a:r>
              <a:rPr lang="en-US" altLang="ja-JP" sz="2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』</a:t>
            </a:r>
            <a:endParaRPr kumimoji="1" lang="ja-JP" altLang="en-US" sz="2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47649" y="1485438"/>
            <a:ext cx="7648248" cy="19697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概要</a:t>
            </a:r>
            <a:r>
              <a:rPr lang="en-US" altLang="ja-JP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</a:p>
          <a:p>
            <a:r>
              <a:rPr kumimoji="1"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・名称：高尾山スプリングマルシェ</a:t>
            </a:r>
            <a:endParaRPr kumimoji="1" lang="en-US" altLang="ja-JP" sz="1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・日程：令和</a:t>
            </a:r>
            <a:r>
              <a:rPr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</a:t>
            </a:r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</a:t>
            </a:r>
            <a:r>
              <a:rPr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</a:t>
            </a:r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</a:t>
            </a:r>
            <a:r>
              <a:rPr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24</a:t>
            </a:r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日・</a:t>
            </a:r>
            <a:r>
              <a:rPr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25</a:t>
            </a:r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</a:t>
            </a:r>
            <a:endParaRPr lang="en-US" altLang="ja-JP" sz="1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・時間：</a:t>
            </a:r>
            <a:r>
              <a:rPr kumimoji="1"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10</a:t>
            </a:r>
            <a:r>
              <a:rPr kumimoji="1"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時～</a:t>
            </a:r>
            <a:r>
              <a:rPr kumimoji="1"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16</a:t>
            </a:r>
            <a:r>
              <a:rPr kumimoji="1"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時（予定）</a:t>
            </a:r>
            <a:endParaRPr kumimoji="1" lang="en-US" altLang="ja-JP" sz="1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・会場：</a:t>
            </a:r>
            <a:r>
              <a:rPr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A/</a:t>
            </a:r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高尾山口駅前広場　　　</a:t>
            </a:r>
            <a:r>
              <a:rPr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B /</a:t>
            </a:r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清滝駅前　　　　　</a:t>
            </a:r>
            <a:r>
              <a:rPr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C/</a:t>
            </a:r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高尾山駅</a:t>
            </a:r>
            <a:endParaRPr lang="en-US" altLang="ja-JP" sz="1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・対象：約</a:t>
            </a:r>
            <a:r>
              <a:rPr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11,000</a:t>
            </a:r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名</a:t>
            </a:r>
            <a:r>
              <a:rPr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×2</a:t>
            </a:r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日（</a:t>
            </a:r>
            <a:r>
              <a:rPr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2019</a:t>
            </a:r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年度版関東交通広告協議会資料より）</a:t>
            </a:r>
            <a:endParaRPr lang="en-US" altLang="ja-JP" sz="1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・主な内容：京王グループ施設</a:t>
            </a:r>
            <a:r>
              <a:rPr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PR</a:t>
            </a:r>
            <a:r>
              <a:rPr lang="ja-JP" altLang="en-US" sz="1400" dirty="0" err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</a:t>
            </a:r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スポーツアクティビティ体験、異文化体験、物販、ワークショップ　他</a:t>
            </a:r>
            <a:endParaRPr lang="en-US" altLang="ja-JP" sz="1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sz="1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en-US" altLang="ja-JP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展開内容</a:t>
            </a:r>
            <a:r>
              <a:rPr lang="en-US" altLang="ja-JP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42" y="3491887"/>
            <a:ext cx="3277722" cy="948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774" y="895067"/>
            <a:ext cx="4338262" cy="150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485818" y="4554200"/>
            <a:ext cx="18907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↑ご当地キャラとのふれあい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060" y="5103915"/>
            <a:ext cx="1869575" cy="1190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480163" y="6354400"/>
            <a:ext cx="25234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↑スポーツ</a:t>
            </a:r>
            <a:r>
              <a:rPr kumimoji="1"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体験コーナーの展開</a:t>
            </a:r>
            <a:endParaRPr kumimoji="1" lang="en-US" altLang="ja-JP" sz="1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6" name="Picture 4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3" r="3773"/>
          <a:stretch>
            <a:fillRect/>
          </a:stretch>
        </p:blipFill>
        <p:spPr bwMode="auto">
          <a:xfrm>
            <a:off x="9258074" y="0"/>
            <a:ext cx="647926" cy="587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テキスト ボックス 16"/>
          <p:cNvSpPr txBox="1"/>
          <p:nvPr/>
        </p:nvSpPr>
        <p:spPr>
          <a:xfrm>
            <a:off x="250964" y="564426"/>
            <a:ext cx="50658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募集内容</a:t>
            </a:r>
            <a:r>
              <a:rPr lang="en-US" altLang="ja-JP" sz="12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</a:p>
          <a:p>
            <a:r>
              <a:rPr kumimoji="1"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日間の来場者向けサンプリング品の募集（金額等は応相談可。）</a:t>
            </a:r>
            <a:endParaRPr lang="en-US" altLang="ja-JP" sz="1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・ブース出店＆物販（応相談可）</a:t>
            </a:r>
            <a:endParaRPr lang="en-US" altLang="ja-JP" sz="1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・その他、近隣施設（温泉・美術館等）</a:t>
            </a:r>
            <a:r>
              <a:rPr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PR</a:t>
            </a:r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ブースもご相談下さい。</a:t>
            </a:r>
            <a:endParaRPr lang="en-US" altLang="ja-JP" sz="1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9" name="Picture 2" descr="ãé«å°¾å±±ãã®ç»åæ¤ç´¢çµæ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5989" y="4197459"/>
            <a:ext cx="2002085" cy="1501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テキスト ボックス 19"/>
          <p:cNvSpPr txBox="1"/>
          <p:nvPr/>
        </p:nvSpPr>
        <p:spPr>
          <a:xfrm>
            <a:off x="5075296" y="5980033"/>
            <a:ext cx="37657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↑</a:t>
            </a:r>
            <a:r>
              <a:rPr lang="en-US" altLang="ja-JP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2018</a:t>
            </a:r>
            <a:r>
              <a:rPr lang="ja-JP" altLang="en-US" sz="14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年京王高尾山駅前でのサンプリング風景</a:t>
            </a:r>
            <a:endParaRPr kumimoji="1" lang="en-US" altLang="ja-JP" sz="1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576" y="4704443"/>
            <a:ext cx="1392030" cy="1989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 descr="C:\Users\sone\Desktop\作業フォルダ\進行中\マックスコム\201307スポーツミルク\7月10日川崎\20130710_104214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5296" y="4237537"/>
            <a:ext cx="2007480" cy="1509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6758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169</Words>
  <Application>Microsoft Office PowerPoint</Application>
  <PresentationFormat>A4 210 x 297 mm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HGPｺﾞｼｯｸM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maeta</dc:creator>
  <cp:lastModifiedBy>山本</cp:lastModifiedBy>
  <cp:revision>24</cp:revision>
  <cp:lastPrinted>2019-02-25T02:36:47Z</cp:lastPrinted>
  <dcterms:created xsi:type="dcterms:W3CDTF">2019-02-22T06:51:22Z</dcterms:created>
  <dcterms:modified xsi:type="dcterms:W3CDTF">2021-02-02T04:56:36Z</dcterms:modified>
</cp:coreProperties>
</file>